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5" r:id="rId6"/>
    <p:sldId id="266" r:id="rId7"/>
    <p:sldId id="260" r:id="rId8"/>
    <p:sldId id="261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-581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311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464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671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12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065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79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692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30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979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239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298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3081E-CB5B-4882-B306-CC37CE1A7762}" type="datetimeFigureOut">
              <a:rPr lang="en-US" smtClean="0"/>
              <a:t>3/1/2013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CAC28-0EF7-419D-B8AA-D3671161E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161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World Builder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209800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Arun</a:t>
            </a:r>
            <a:r>
              <a:rPr lang="en-US" dirty="0" smtClean="0"/>
              <a:t> Augustine</a:t>
            </a:r>
          </a:p>
          <a:p>
            <a:r>
              <a:rPr lang="en-US" dirty="0" smtClean="0"/>
              <a:t>James Hall</a:t>
            </a:r>
          </a:p>
          <a:p>
            <a:r>
              <a:rPr lang="en-US" dirty="0" smtClean="0"/>
              <a:t>Nithya Ningegowda</a:t>
            </a:r>
          </a:p>
          <a:p>
            <a:r>
              <a:rPr lang="en-US" dirty="0" smtClean="0"/>
              <a:t>Kaushik Sivakumar</a:t>
            </a:r>
          </a:p>
          <a:p>
            <a:r>
              <a:rPr lang="en-US" dirty="0" smtClean="0"/>
              <a:t>Matthew Stoltenberg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35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Optional Work Items</a:t>
            </a:r>
          </a:p>
          <a:p>
            <a:pPr lvl="1"/>
            <a:r>
              <a:rPr lang="en-US" dirty="0" smtClean="0"/>
              <a:t>Sound Creation and Manipulation</a:t>
            </a:r>
          </a:p>
          <a:p>
            <a:pPr lvl="1"/>
            <a:r>
              <a:rPr lang="en-US" dirty="0" smtClean="0"/>
              <a:t>Light Creation and Manipulation</a:t>
            </a:r>
          </a:p>
          <a:p>
            <a:pPr lvl="1"/>
            <a:r>
              <a:rPr lang="en-US" dirty="0" smtClean="0"/>
              <a:t>Haptic Feedback</a:t>
            </a:r>
          </a:p>
          <a:p>
            <a:r>
              <a:rPr lang="en-US" dirty="0" smtClean="0"/>
              <a:t>Future Work</a:t>
            </a:r>
          </a:p>
          <a:p>
            <a:pPr lvl="1"/>
            <a:r>
              <a:rPr lang="en-US" dirty="0" smtClean="0"/>
              <a:t>Simulation Effects</a:t>
            </a:r>
          </a:p>
          <a:p>
            <a:pPr marL="914400" lvl="2" indent="0">
              <a:buNone/>
            </a:pPr>
            <a:r>
              <a:rPr lang="en-US" dirty="0" smtClean="0"/>
              <a:t>Gravity, wind, water, electrical, friction, collision detection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12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CAD and architecture is difficult in 2D</a:t>
            </a:r>
          </a:p>
          <a:p>
            <a:pPr lvl="1"/>
            <a:r>
              <a:rPr lang="en-US" dirty="0" smtClean="0"/>
              <a:t>Must translate 2D motion in to a 3D environment</a:t>
            </a:r>
          </a:p>
          <a:p>
            <a:pPr lvl="1"/>
            <a:r>
              <a:rPr lang="en-US" dirty="0" smtClean="0"/>
              <a:t>Visualization</a:t>
            </a:r>
          </a:p>
          <a:p>
            <a:pPr lvl="1"/>
            <a:r>
              <a:rPr lang="en-US" dirty="0" smtClean="0"/>
              <a:t>Requires expertise in software</a:t>
            </a:r>
          </a:p>
          <a:p>
            <a:r>
              <a:rPr lang="en-US" dirty="0" smtClean="0"/>
              <a:t>World Builder solves these problems</a:t>
            </a:r>
          </a:p>
          <a:p>
            <a:pPr lvl="1"/>
            <a:r>
              <a:rPr lang="en-US" dirty="0" smtClean="0"/>
              <a:t>Can move around an object to see it in 3D</a:t>
            </a:r>
          </a:p>
          <a:p>
            <a:pPr lvl="1"/>
            <a:r>
              <a:rPr lang="en-US" dirty="0" smtClean="0"/>
              <a:t>Intuitive, easy to use interface</a:t>
            </a:r>
          </a:p>
        </p:txBody>
      </p:sp>
    </p:spTree>
    <p:extLst>
      <p:ext uri="{BB962C8B-B14F-4D97-AF65-F5344CB8AC3E}">
        <p14:creationId xmlns:p14="http://schemas.microsoft.com/office/powerpoint/2010/main" val="42952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4" name="world builder cut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100" y="1600200"/>
            <a:ext cx="8051800" cy="4525963"/>
          </a:xfrm>
        </p:spPr>
      </p:pic>
    </p:spTree>
    <p:extLst>
      <p:ext uri="{BB962C8B-B14F-4D97-AF65-F5344CB8AC3E}">
        <p14:creationId xmlns:p14="http://schemas.microsoft.com/office/powerpoint/2010/main" val="195687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Building Houses</a:t>
            </a:r>
          </a:p>
          <a:p>
            <a:pPr lvl="1"/>
            <a:r>
              <a:rPr lang="en-US" dirty="0" smtClean="0"/>
              <a:t>Designing Cities</a:t>
            </a:r>
          </a:p>
          <a:p>
            <a:pPr lvl="1"/>
            <a:r>
              <a:rPr lang="en-US" dirty="0" smtClean="0"/>
              <a:t>Designing Cars</a:t>
            </a:r>
          </a:p>
          <a:p>
            <a:pPr lvl="1"/>
            <a:r>
              <a:rPr lang="en-US" dirty="0" smtClean="0"/>
              <a:t>Modeling Biological Structures (protein, DNA, cells, etc…)</a:t>
            </a:r>
          </a:p>
          <a:p>
            <a:pPr lvl="1"/>
            <a:r>
              <a:rPr lang="en-US" dirty="0" smtClean="0"/>
              <a:t>Educational Geometry and Architecture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42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4208532"/>
            <a:ext cx="4267200" cy="2373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900237"/>
            <a:ext cx="3259667" cy="2647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 descr="http://www.e-laser.it/eng/services/images/cit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85800"/>
            <a:ext cx="38100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" y="3556699"/>
            <a:ext cx="3200400" cy="3110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006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Physical Environment</a:t>
            </a:r>
          </a:p>
          <a:p>
            <a:pPr lvl="1"/>
            <a:r>
              <a:rPr lang="en-US" dirty="0" smtClean="0"/>
              <a:t>10’x30’ tracked area </a:t>
            </a:r>
            <a:r>
              <a:rPr lang="en-US" dirty="0" err="1" smtClean="0"/>
              <a:t>Vicon</a:t>
            </a:r>
            <a:r>
              <a:rPr lang="en-US" dirty="0" smtClean="0"/>
              <a:t> system</a:t>
            </a:r>
          </a:p>
          <a:p>
            <a:pPr lvl="1"/>
            <a:r>
              <a:rPr lang="en-US" dirty="0" smtClean="0"/>
              <a:t>Head Mounted Display</a:t>
            </a:r>
          </a:p>
          <a:p>
            <a:pPr lvl="1"/>
            <a:r>
              <a:rPr lang="en-US" dirty="0" smtClean="0"/>
              <a:t>2 6DOF </a:t>
            </a:r>
            <a:r>
              <a:rPr lang="en-US" dirty="0" err="1" smtClean="0"/>
              <a:t>Wiimotes</a:t>
            </a:r>
            <a:r>
              <a:rPr lang="en-US" dirty="0" smtClean="0"/>
              <a:t> with 11 buttons each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86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Methods of interaction</a:t>
            </a:r>
          </a:p>
          <a:p>
            <a:pPr lvl="1"/>
            <a:r>
              <a:rPr lang="en-US" dirty="0" smtClean="0"/>
              <a:t>Virtual Hand</a:t>
            </a:r>
          </a:p>
          <a:p>
            <a:pPr lvl="1"/>
            <a:r>
              <a:rPr lang="en-US" dirty="0" err="1" smtClean="0"/>
              <a:t>Raycasting</a:t>
            </a:r>
            <a:endParaRPr lang="en-US" dirty="0" smtClean="0"/>
          </a:p>
          <a:p>
            <a:pPr lvl="1"/>
            <a:r>
              <a:rPr lang="en-US" dirty="0" smtClean="0"/>
              <a:t>PORT*</a:t>
            </a:r>
          </a:p>
          <a:p>
            <a:pPr lvl="1"/>
            <a:r>
              <a:rPr lang="en-US" dirty="0" smtClean="0"/>
              <a:t>Creation/Deletion</a:t>
            </a:r>
          </a:p>
          <a:p>
            <a:pPr lvl="1"/>
            <a:r>
              <a:rPr lang="en-US" dirty="0" smtClean="0"/>
              <a:t>Translation/Rotation/Scaling</a:t>
            </a:r>
          </a:p>
          <a:p>
            <a:pPr lvl="1"/>
            <a:r>
              <a:rPr lang="en-US" dirty="0" smtClean="0"/>
              <a:t>Coloring/Texturing</a:t>
            </a:r>
          </a:p>
          <a:p>
            <a:pPr lvl="1"/>
            <a:r>
              <a:rPr lang="en-US" dirty="0" smtClean="0"/>
              <a:t>Boolean Operations*</a:t>
            </a:r>
          </a:p>
          <a:p>
            <a:pPr lvl="2"/>
            <a:r>
              <a:rPr lang="en-US" dirty="0" smtClean="0"/>
              <a:t>Union, Intersection, and Subtraction</a:t>
            </a:r>
          </a:p>
          <a:p>
            <a:pPr lvl="1"/>
            <a:r>
              <a:rPr lang="en-US" dirty="0" smtClean="0"/>
              <a:t>Grouping Multiple Objects</a:t>
            </a:r>
          </a:p>
          <a:p>
            <a:pPr lvl="1"/>
            <a:r>
              <a:rPr lang="en-US" dirty="0" smtClean="0"/>
              <a:t>Scale-the-World</a:t>
            </a:r>
          </a:p>
          <a:p>
            <a:pPr lvl="1"/>
            <a:r>
              <a:rPr lang="en-US" dirty="0" smtClean="0"/>
              <a:t>Light and Sound**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1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Actual Interaction</a:t>
            </a:r>
          </a:p>
          <a:p>
            <a:pPr lvl="1"/>
            <a:r>
              <a:rPr lang="en-US" dirty="0" smtClean="0"/>
              <a:t>A button is used to select or grab an object, and to bring up the menu</a:t>
            </a:r>
          </a:p>
          <a:p>
            <a:r>
              <a:rPr lang="en-US" dirty="0" smtClean="0"/>
              <a:t>Menus available</a:t>
            </a:r>
          </a:p>
          <a:p>
            <a:pPr lvl="1"/>
            <a:r>
              <a:rPr lang="en-US" dirty="0" smtClean="0"/>
              <a:t>Object menu for creation</a:t>
            </a:r>
          </a:p>
          <a:p>
            <a:pPr lvl="1"/>
            <a:r>
              <a:rPr lang="en-US" dirty="0" smtClean="0"/>
              <a:t>Materials Menu for coloring and texturing</a:t>
            </a:r>
          </a:p>
          <a:p>
            <a:pPr lvl="1"/>
            <a:r>
              <a:rPr lang="en-US" dirty="0" smtClean="0"/>
              <a:t>Tools menu for deleting, grouping, and </a:t>
            </a:r>
            <a:r>
              <a:rPr lang="en-US" dirty="0" err="1" smtClean="0"/>
              <a:t>boolean</a:t>
            </a:r>
            <a:r>
              <a:rPr lang="en-US" dirty="0" smtClean="0"/>
              <a:t> operations</a:t>
            </a:r>
          </a:p>
          <a:p>
            <a:pPr lvl="1"/>
            <a:r>
              <a:rPr lang="en-US" dirty="0" smtClean="0"/>
              <a:t>File menu for saving/loading* and exporting/importing*</a:t>
            </a:r>
          </a:p>
          <a:p>
            <a:r>
              <a:rPr lang="en-US" dirty="0" smtClean="0"/>
              <a:t>Haptic Feedback**</a:t>
            </a:r>
          </a:p>
          <a:p>
            <a:pPr lvl="1"/>
            <a:r>
              <a:rPr lang="en-US" dirty="0" smtClean="0"/>
              <a:t>Use the </a:t>
            </a:r>
            <a:r>
              <a:rPr lang="en-US" dirty="0" err="1" smtClean="0"/>
              <a:t>Wiimote’s</a:t>
            </a:r>
            <a:r>
              <a:rPr lang="en-US" dirty="0" smtClean="0"/>
              <a:t> rumble feature for user notification</a:t>
            </a:r>
          </a:p>
          <a:p>
            <a:pPr marL="914400" lvl="2" indent="0">
              <a:buNone/>
            </a:pPr>
            <a:r>
              <a:rPr lang="en-US" dirty="0" smtClean="0"/>
              <a:t>i.e. Rumble when the user selects an object</a:t>
            </a:r>
          </a:p>
        </p:txBody>
      </p:sp>
    </p:spTree>
    <p:extLst>
      <p:ext uri="{BB962C8B-B14F-4D97-AF65-F5344CB8AC3E}">
        <p14:creationId xmlns:p14="http://schemas.microsoft.com/office/powerpoint/2010/main" val="320519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8" y="914400"/>
            <a:ext cx="9067495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048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228</Words>
  <Application>Microsoft Office PowerPoint</Application>
  <PresentationFormat>On-screen Show (4:3)</PresentationFormat>
  <Paragraphs>58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World Builder</vt:lpstr>
      <vt:lpstr>Introduction</vt:lpstr>
      <vt:lpstr>Motivation</vt:lpstr>
      <vt:lpstr>Use Cases</vt:lpstr>
      <vt:lpstr>PowerPoint Presentation</vt:lpstr>
      <vt:lpstr>Design</vt:lpstr>
      <vt:lpstr>Design</vt:lpstr>
      <vt:lpstr>Design</vt:lpstr>
      <vt:lpstr>PowerPoint Presentation</vt:lpstr>
      <vt:lpstr>Conclusions</vt:lpstr>
    </vt:vector>
  </TitlesOfParts>
  <Company>DanaherTM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Builder</dc:title>
  <dc:creator>Hall, James</dc:creator>
  <cp:lastModifiedBy>Hall, James</cp:lastModifiedBy>
  <cp:revision>8</cp:revision>
  <dcterms:created xsi:type="dcterms:W3CDTF">2013-03-02T00:20:14Z</dcterms:created>
  <dcterms:modified xsi:type="dcterms:W3CDTF">2013-03-02T01:57:18Z</dcterms:modified>
</cp:coreProperties>
</file>

<file path=docProps/thumbnail.jpeg>
</file>